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8" r:id="rId2"/>
  </p:sldIdLst>
  <p:sldSz cx="9144000" cy="6858000" type="screen4x3"/>
  <p:notesSz cx="6669088" cy="97536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7697D-0E89-4515-AF7F-CF2EE22EBC04}" type="datetimeFigureOut">
              <a:rPr lang="fr-BE" smtClean="0"/>
              <a:t>20-07-18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FDF8E-1D2F-4034-A761-95970CBED2B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02932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8210-7DAC-47A9-9C06-416A1A110233}" type="datetimeFigureOut">
              <a:rPr lang="fr-BE" smtClean="0"/>
              <a:t>20-07-18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B890-6F7F-4EE2-AD8F-23CFB334874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5609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8210-7DAC-47A9-9C06-416A1A110233}" type="datetimeFigureOut">
              <a:rPr lang="fr-BE" smtClean="0"/>
              <a:t>20-07-18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B890-6F7F-4EE2-AD8F-23CFB334874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59583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8210-7DAC-47A9-9C06-416A1A110233}" type="datetimeFigureOut">
              <a:rPr lang="fr-BE" smtClean="0"/>
              <a:t>20-07-18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B890-6F7F-4EE2-AD8F-23CFB334874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74090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8210-7DAC-47A9-9C06-416A1A110233}" type="datetimeFigureOut">
              <a:rPr lang="fr-BE" smtClean="0"/>
              <a:t>20-07-18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B890-6F7F-4EE2-AD8F-23CFB334874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39759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8210-7DAC-47A9-9C06-416A1A110233}" type="datetimeFigureOut">
              <a:rPr lang="fr-BE" smtClean="0"/>
              <a:t>20-07-18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B890-6F7F-4EE2-AD8F-23CFB334874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816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8210-7DAC-47A9-9C06-416A1A110233}" type="datetimeFigureOut">
              <a:rPr lang="fr-BE" smtClean="0"/>
              <a:t>20-07-18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B890-6F7F-4EE2-AD8F-23CFB334874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5949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8210-7DAC-47A9-9C06-416A1A110233}" type="datetimeFigureOut">
              <a:rPr lang="fr-BE" smtClean="0"/>
              <a:t>20-07-18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B890-6F7F-4EE2-AD8F-23CFB334874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92979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8210-7DAC-47A9-9C06-416A1A110233}" type="datetimeFigureOut">
              <a:rPr lang="fr-BE" smtClean="0"/>
              <a:t>20-07-18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B890-6F7F-4EE2-AD8F-23CFB334874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4926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8210-7DAC-47A9-9C06-416A1A110233}" type="datetimeFigureOut">
              <a:rPr lang="fr-BE" smtClean="0"/>
              <a:t>20-07-18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B890-6F7F-4EE2-AD8F-23CFB334874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20877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8210-7DAC-47A9-9C06-416A1A110233}" type="datetimeFigureOut">
              <a:rPr lang="fr-BE" smtClean="0"/>
              <a:t>20-07-18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B890-6F7F-4EE2-AD8F-23CFB334874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29252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8210-7DAC-47A9-9C06-416A1A110233}" type="datetimeFigureOut">
              <a:rPr lang="fr-BE" smtClean="0"/>
              <a:t>20-07-18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B890-6F7F-4EE2-AD8F-23CFB334874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35007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08210-7DAC-47A9-9C06-416A1A110233}" type="datetimeFigureOut">
              <a:rPr lang="fr-BE" smtClean="0"/>
              <a:t>20-07-18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EB890-6F7F-4EE2-AD8F-23CFB334874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12772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rc.vandenheede@uliege.b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" y="274638"/>
            <a:ext cx="9052560" cy="1143000"/>
          </a:xfrm>
        </p:spPr>
        <p:txBody>
          <a:bodyPr>
            <a:normAutofit fontScale="90000"/>
          </a:bodyPr>
          <a:lstStyle/>
          <a:p>
            <a:r>
              <a:rPr lang="fr-BE" sz="2800" dirty="0" smtClean="0"/>
              <a:t>TFE</a:t>
            </a:r>
            <a:br>
              <a:rPr lang="fr-BE" sz="2800" dirty="0" smtClean="0"/>
            </a:br>
            <a:r>
              <a:rPr lang="fr-BE" sz="2800" dirty="0" smtClean="0"/>
              <a:t>Présentation </a:t>
            </a:r>
            <a:r>
              <a:rPr lang="fr-BE" sz="2800" dirty="0"/>
              <a:t>des activités du domaine </a:t>
            </a:r>
            <a:r>
              <a:rPr lang="fr-BE" sz="2800" dirty="0" smtClean="0"/>
              <a:t>de l’Ethologie vétérinaire</a:t>
            </a:r>
            <a:endParaRPr lang="fr-BE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BE" sz="2400" u="sng" dirty="0" smtClean="0"/>
          </a:p>
          <a:p>
            <a:r>
              <a:rPr lang="fr-BE" sz="2400" u="sng" dirty="0" smtClean="0"/>
              <a:t>Domaines</a:t>
            </a:r>
            <a:r>
              <a:rPr lang="fr-BE" sz="2400" dirty="0" smtClean="0"/>
              <a:t>: Ethologie vétérinaire, Bien-être des animaux et Ethique animale.</a:t>
            </a:r>
          </a:p>
          <a:p>
            <a:endParaRPr lang="fr-BE" sz="2400" dirty="0" smtClean="0"/>
          </a:p>
          <a:p>
            <a:r>
              <a:rPr lang="fr-BE" sz="2400" u="sng" dirty="0" smtClean="0"/>
              <a:t>Sujets</a:t>
            </a:r>
            <a:r>
              <a:rPr lang="fr-BE" sz="2400" dirty="0" smtClean="0"/>
              <a:t>: ils </a:t>
            </a:r>
            <a:r>
              <a:rPr lang="fr-BE" sz="2400" dirty="0"/>
              <a:t>sont </a:t>
            </a:r>
            <a:r>
              <a:rPr lang="fr-BE" sz="2400" dirty="0" smtClean="0"/>
              <a:t>définis </a:t>
            </a:r>
            <a:r>
              <a:rPr lang="fr-BE" sz="2400" dirty="0"/>
              <a:t>par </a:t>
            </a:r>
            <a:r>
              <a:rPr lang="fr-BE" sz="2400" dirty="0" smtClean="0"/>
              <a:t>les étudiants, </a:t>
            </a:r>
            <a:r>
              <a:rPr lang="fr-BE" sz="2400" dirty="0"/>
              <a:t>en concertation avec le </a:t>
            </a:r>
            <a:r>
              <a:rPr lang="fr-BE" sz="2400" dirty="0" smtClean="0"/>
              <a:t>tuteur.</a:t>
            </a:r>
          </a:p>
          <a:p>
            <a:endParaRPr lang="fr-BE" sz="2400" dirty="0"/>
          </a:p>
          <a:p>
            <a:r>
              <a:rPr lang="fr-BE" sz="2400" u="sng" dirty="0" smtClean="0"/>
              <a:t>Contact</a:t>
            </a:r>
            <a:r>
              <a:rPr lang="fr-BE" sz="2400" dirty="0" smtClean="0"/>
              <a:t>: Marc Vandenheede (</a:t>
            </a:r>
            <a:r>
              <a:rPr lang="fr-BE" sz="2400" dirty="0" smtClean="0">
                <a:hlinkClick r:id="rId2"/>
              </a:rPr>
              <a:t>marc.vandenheede@uliege.be</a:t>
            </a:r>
            <a:r>
              <a:rPr lang="fr-BE" sz="2400" dirty="0" smtClean="0"/>
              <a:t> </a:t>
            </a:r>
            <a:r>
              <a:rPr lang="fr-BE" sz="2400" dirty="0"/>
              <a:t>)</a:t>
            </a:r>
          </a:p>
          <a:p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11182374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35</Words>
  <Application>Microsoft Office PowerPoint</Application>
  <PresentationFormat>Affichage à l'écran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TFE Présentation des activités du domaine de l’Ethologie vétérinaire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des activités du domaine XXXX</dc:title>
  <dc:creator>Luc Grobet</dc:creator>
  <cp:lastModifiedBy>Thibodaux Alison</cp:lastModifiedBy>
  <cp:revision>21</cp:revision>
  <cp:lastPrinted>2013-09-05T13:40:43Z</cp:lastPrinted>
  <dcterms:created xsi:type="dcterms:W3CDTF">2013-05-24T08:51:57Z</dcterms:created>
  <dcterms:modified xsi:type="dcterms:W3CDTF">2018-07-20T13:28:19Z</dcterms:modified>
</cp:coreProperties>
</file>